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8:08:08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19094,'0'3'0,"0"-2"0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8:08:08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19094,'0'3'0,"0"-2"0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8:08:08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19094,'0'3'0,"0"-2"0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34B63-2F60-6B4A-9848-21EC4072A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EC49E2-0DFC-84A5-4993-6860C26AB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F5C47E-C41A-82B7-44DC-9C3C5923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EF1C3-E1DA-4AE2-7744-AC43EF20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B19D4-D434-A670-91EF-24399E5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9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07E55-79F0-4A40-464F-224D9F08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6543F-FBEF-4F34-2B88-5E175838F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4A3A1-CD66-18DB-0658-B4A6E9F5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FA60EE-588F-FBF6-E100-30F13AFE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F6CFC-DC8F-54CC-258C-3AE6AE4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8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83AA40-56E9-A758-8A9E-6D7EA3568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7F6062-6C81-6CA7-93DB-AB5269449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7A634-2C20-3FF4-B4F9-A92EADE5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CCBB5A-464A-A43D-655B-58F7D8A4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BE8D7-31CB-9429-603E-ED7C71FB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2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618B1-7A21-F297-FC23-7C72FB5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5BAD8-E5CD-CB59-ACF1-B1BC4416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DF98A-445B-8448-4873-4110AD9B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1302CB-CA5F-9F5D-AB82-AB66A182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B6FB7-C60D-7887-A68E-D7DB3AC8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5ABCD-7414-C698-8E1E-DEA003EF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2014F1-902F-13AC-1EAA-22AE40E2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D9FAB-9448-6025-7FD6-E22E007A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36BE27-7A34-A746-6F87-B23A8FBA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8ED9A4-9553-22C2-E304-C6E148FB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30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9E754-3306-51AD-56A5-5544E48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88316-2078-BD32-3D9A-95D6310CE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4EFACE-ED0E-4558-397C-08962692E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FA847C-CE90-56E4-329B-35180439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4390EA-870C-807A-CB76-9AC8925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28CDA-1C46-9118-B3C7-27F7097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366C6-F8B1-2118-5F0B-9DE389E9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2BCE35-CD54-4AC1-7E9D-E9DD3E255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2FAB2C-6388-6286-47B0-6F5359A5B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E7E1B3-5139-7AD9-A3C2-8ABA7441C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250833-CAC1-A980-B384-306225B0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F008CF-F8E7-91AD-6C99-506FABE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9B4B62-3219-8393-671F-4F43DD6A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C99646-4F41-25F6-B539-D48992DE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86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BE23F-D8A4-2D93-9CED-23F382DF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747C5B-BAAC-A788-0107-4A57499A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F7D5A6-F3AF-417C-8E13-7AFE3A27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2D543A-92B6-B19B-9B93-159CEAC3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E14231-0EB8-178E-A863-08D0A0AC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5C2AD3-3058-D752-111A-CEAD2AAC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FE16-B628-0245-D547-67ADF603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47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02AD3-A8D1-C0F7-F797-B9EBBF7B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E905E-3973-CD43-281C-D808C23F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5AC7C3-3541-00C3-D236-0191BE6D8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BF1DEF-3626-4A91-107E-8A6D4EF5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45E24C-A62B-FE13-D176-165CD629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8AC1D-A61E-DE69-FCC8-3EB64CA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A2F81-D9D7-0C11-1FA9-DE90B4BE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C420C1-6C5A-6A6D-009E-EB845D01B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15E04F-85D0-8004-B427-283208820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7F48CC-D29E-69DE-AD4E-8780A85D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1D96B9-A79B-E1BB-6EE0-45E077A1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0E03DD-2826-6178-450E-E1C5D8D4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1B6E64-F5BE-C809-2F2D-C4F96626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0895A0-45A1-871C-B046-A26F48B5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696F1F-B43A-52EA-D4A3-91CEB3C0D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946C-DDCF-4594-AEE9-7D5CFFA409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BA6622-2126-75E3-6253-98A3FDD1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64E841-779A-4B36-D98F-FB943F07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92D9-18BC-4140-B8D5-2FF7BF01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0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FBB33-194C-C4A4-A221-0FC7BE51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A2DB95-CE4B-49E2-6B77-01D1814B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25" y="-94400"/>
            <a:ext cx="12384545" cy="6966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C2DAE00B-CFDA-D2D4-4A06-E2897BC89214}"/>
                  </a:ext>
                </a:extLst>
              </p14:cNvPr>
              <p14:cNvContentPartPr/>
              <p14:nvPr/>
            </p14:nvContentPartPr>
            <p14:xfrm>
              <a:off x="-623406" y="146766"/>
              <a:ext cx="360" cy="1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C2DAE00B-CFDA-D2D4-4A06-E2897BC892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29526" y="140646"/>
                <a:ext cx="12600" cy="14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926621A1-21D0-6B4C-BAD0-6F0C445A721F}"/>
              </a:ext>
            </a:extLst>
          </p:cNvPr>
          <p:cNvSpPr txBox="1"/>
          <p:nvPr/>
        </p:nvSpPr>
        <p:spPr>
          <a:xfrm>
            <a:off x="503775" y="479533"/>
            <a:ext cx="7989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TÝDEN PRO DIGITÁLNÍ</a:t>
            </a:r>
          </a:p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ČESKO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9C38086-C31A-019B-1DA8-E2B563E3D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36" y="5766504"/>
            <a:ext cx="2063776" cy="6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48">
        <p159:morph option="byObject"/>
      </p:transition>
    </mc:Choice>
    <mc:Fallback xmlns="">
      <p:transition spd="slow" advTm="84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CEB9D-E8DC-6114-C04B-3586892D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C29C883-49ED-4842-A63A-099E8751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425" y="-92600"/>
            <a:ext cx="12381705" cy="69647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4BD4D6C9-353E-9D94-1633-E23B8A8A4136}"/>
                  </a:ext>
                </a:extLst>
              </p14:cNvPr>
              <p14:cNvContentPartPr/>
              <p14:nvPr/>
            </p14:nvContentPartPr>
            <p14:xfrm>
              <a:off x="-623406" y="146766"/>
              <a:ext cx="360" cy="1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4BD4D6C9-353E-9D94-1633-E23B8A8A4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29526" y="140646"/>
                <a:ext cx="12600" cy="14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B99B44AD-7B43-F335-7A0B-B17647CD1C14}"/>
              </a:ext>
            </a:extLst>
          </p:cNvPr>
          <p:cNvSpPr txBox="1"/>
          <p:nvPr/>
        </p:nvSpPr>
        <p:spPr>
          <a:xfrm>
            <a:off x="503775" y="479533"/>
            <a:ext cx="7989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TÝDEN PRO DIGITÁLNÍ</a:t>
            </a:r>
          </a:p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ČESKO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D32FBD0-7BE8-74C2-041A-2BD07B54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36" y="5766504"/>
            <a:ext cx="2063776" cy="6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2">
        <p159:morph option="byObject"/>
      </p:transition>
    </mc:Choice>
    <mc:Fallback xmlns="">
      <p:transition spd="slow" advTm="27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3BC60-95A8-AAE9-23B6-8AD4B44A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FE2F74-8E18-DBBA-36E8-933D007A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460" y="2974542"/>
            <a:ext cx="4384675" cy="9089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34F16A-0F69-248A-4F5D-96042FB0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55C862EF-B371-A1B4-E1D2-7944260FB83C}"/>
                  </a:ext>
                </a:extLst>
              </p14:cNvPr>
              <p14:cNvContentPartPr/>
              <p14:nvPr/>
            </p14:nvContentPartPr>
            <p14:xfrm>
              <a:off x="-623406" y="146766"/>
              <a:ext cx="360" cy="1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5C862EF-B371-A1B4-E1D2-7944260FB8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629526" y="140646"/>
                <a:ext cx="12600" cy="14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F3012E18-0249-5255-3EED-3CD806031E40}"/>
              </a:ext>
            </a:extLst>
          </p:cNvPr>
          <p:cNvSpPr txBox="1"/>
          <p:nvPr/>
        </p:nvSpPr>
        <p:spPr>
          <a:xfrm>
            <a:off x="503775" y="479533"/>
            <a:ext cx="7989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TÝDEN PRO DIGITÁLNÍ</a:t>
            </a:r>
          </a:p>
          <a:p>
            <a:r>
              <a:rPr lang="cs-CZ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ČESKO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C6888B-A074-5DE9-3379-E7F2B4329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936" y="5766504"/>
            <a:ext cx="2063776" cy="6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6">
        <p159:morph option="byObject"/>
      </p:transition>
    </mc:Choice>
    <mc:Fallback xmlns="">
      <p:transition spd="slow" advTm="276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FEC52AF5B59E48B58BDEB981E7BEC0" ma:contentTypeVersion="13" ma:contentTypeDescription="Vytvoří nový dokument" ma:contentTypeScope="" ma:versionID="5a2283a16c6f9f1bad0494db51052ed6">
  <xsd:schema xmlns:xsd="http://www.w3.org/2001/XMLSchema" xmlns:xs="http://www.w3.org/2001/XMLSchema" xmlns:p="http://schemas.microsoft.com/office/2006/metadata/properties" xmlns:ns3="e9811cf0-1ba6-4607-bb34-146c2da9d229" xmlns:ns4="41b33a95-fe0f-400b-8dad-211ad4d8042b" targetNamespace="http://schemas.microsoft.com/office/2006/metadata/properties" ma:root="true" ma:fieldsID="eeb49911132882be90b14c526bd4043a" ns3:_="" ns4:_="">
    <xsd:import namespace="e9811cf0-1ba6-4607-bb34-146c2da9d229"/>
    <xsd:import namespace="41b33a95-fe0f-400b-8dad-211ad4d804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11cf0-1ba6-4607-bb34-146c2da9d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33a95-fe0f-400b-8dad-211ad4d80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811cf0-1ba6-4607-bb34-146c2da9d229" xsi:nil="true"/>
  </documentManagement>
</p:properties>
</file>

<file path=customXml/itemProps1.xml><?xml version="1.0" encoding="utf-8"?>
<ds:datastoreItem xmlns:ds="http://schemas.openxmlformats.org/officeDocument/2006/customXml" ds:itemID="{F32C109D-870E-4508-BB5A-33582E2A7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11cf0-1ba6-4607-bb34-146c2da9d229"/>
    <ds:schemaRef ds:uri="41b33a95-fe0f-400b-8dad-211ad4d80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4B64A4-8C84-4A8E-B596-1D7A446D94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736A4-349C-4F12-88E7-54CD116AD7C5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e9811cf0-1ba6-4607-bb34-146c2da9d229"/>
    <ds:schemaRef ds:uri="http://purl.org/dc/terms/"/>
    <ds:schemaRef ds:uri="http://schemas.microsoft.com/office/infopath/2007/PartnerControls"/>
    <ds:schemaRef ds:uri="41b33a95-fe0f-400b-8dad-211ad4d8042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Širokoúhlá obrazovka</PresentationFormat>
  <Paragraphs>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Pozděnová Johana</dc:creator>
  <cp:lastModifiedBy>Pozděnová Johana</cp:lastModifiedBy>
  <cp:revision>1</cp:revision>
  <dcterms:created xsi:type="dcterms:W3CDTF">2024-11-08T07:47:43Z</dcterms:created>
  <dcterms:modified xsi:type="dcterms:W3CDTF">2024-11-08T07:52:52Z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0x01010055FEC52AF5B59E48B58BDEB981E7BEC0</vt:lpwstr>
  </property>
</Properties>
</file>